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ee4e04a31b74da6" /><Relationship Type="http://schemas.openxmlformats.org/officeDocument/2006/relationships/extended-properties" Target="/docProps/app.xml" Id="R17df48a6805d4692" /><Relationship Type="http://schemas.openxmlformats.org/officeDocument/2006/relationships/officeDocument" Target="/ppt/presentation.xml" Id="R16d264fa26df4e5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d554c28d0e04199"/>
  </p:sldMasterIdLst>
  <p:notesMasterIdLst>
    <p:notesMasterId xmlns:r="http://schemas.openxmlformats.org/officeDocument/2006/relationships" r:id="Ra220804c6d37449b"/>
  </p:notesMasterIdLst>
  <p:sldIdLst>
    <p:sldId xmlns:r="http://schemas.openxmlformats.org/officeDocument/2006/relationships" id="256" r:id="R5e9a8e0dacfc46e9"/>
    <p:sldId xmlns:r="http://schemas.openxmlformats.org/officeDocument/2006/relationships" id="257" r:id="R6b81b9e548f8476e"/>
    <p:sldId xmlns:r="http://schemas.openxmlformats.org/officeDocument/2006/relationships" id="258" r:id="Rb598da6bc3cd4b0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c9c776972084125" /><Relationship Type="http://schemas.openxmlformats.org/officeDocument/2006/relationships/slideMaster" Target="/ppt/slideMasters/slideMaster1.xml" Id="R2d554c28d0e04199" /><Relationship Type="http://schemas.openxmlformats.org/officeDocument/2006/relationships/notesMaster" Target="/ppt/notesMasters/notesMaster1.xml" Id="Ra220804c6d37449b" /><Relationship Type="http://schemas.openxmlformats.org/officeDocument/2006/relationships/presProps" Target="/ppt/presProps.xml" Id="Rc9bc512787b349bb" /><Relationship Type="http://schemas.openxmlformats.org/officeDocument/2006/relationships/tableStyles" Target="/ppt/tableStyles.xml" Id="Rfe220d44b57b4665" /><Relationship Type="http://schemas.openxmlformats.org/officeDocument/2006/relationships/slide" Target="/ppt/slides/slide1.xml" Id="R5e9a8e0dacfc46e9" /><Relationship Type="http://schemas.openxmlformats.org/officeDocument/2006/relationships/slide" Target="/ppt/slides/slide2.xml" Id="R6b81b9e548f8476e" /><Relationship Type="http://schemas.openxmlformats.org/officeDocument/2006/relationships/slide" Target="/ppt/slides/slide3.xml" Id="Rb598da6bc3cd4b0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dcfc790db79429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71385e4768c4000" /><Relationship Type="http://schemas.openxmlformats.org/officeDocument/2006/relationships/notesMaster" Target="/ppt/notesMasters/notesMaster1.xml" Id="R33e8cf7e025f4ee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98da037a2b84e69" /><Relationship Type="http://schemas.openxmlformats.org/officeDocument/2006/relationships/notesMaster" Target="/ppt/notesMasters/notesMaster1.xml" Id="Rf7f41c7a9a62434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4920162181b488c" /><Relationship Type="http://schemas.openxmlformats.org/officeDocument/2006/relationships/notesMaster" Target="/ppt/notesMasters/notesMaster1.xml" Id="R127dfd666c144af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記事用の試作サイン。イベント名、会場案内、位置関係はすべて架空です。文字と矢印はPowerPoint上で編集できます。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記事用の試作サイン。イベント名、会場案内、位置関係はすべて架空です。文字と矢印はPowerPoint上で編集できます。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記事用の試作サイン。イベント名、会場案内、位置関係はすべて架空です。文字と矢印はPowerPoint上で編集できます。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532ea1dcd91458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64506be94c848ad" /><Relationship Type="http://schemas.openxmlformats.org/officeDocument/2006/relationships/slideLayout" Target="/ppt/slideLayouts/slideLayout1.xml" Id="R4a861933bf094c5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a861933bf094c5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cc913d194143ab" /><Relationship Type="http://schemas.openxmlformats.org/officeDocument/2006/relationships/notesSlide" Target="/ppt/notesSlides/notesSlide1.xml" Id="R0cb5bc7f183c416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e26f2430434d7f" /><Relationship Type="http://schemas.openxmlformats.org/officeDocument/2006/relationships/notesSlide" Target="/ppt/notesSlides/notesSlide2.xml" Id="R28b568aa7dc7445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b90745c45a4dee" /><Relationship Type="http://schemas.openxmlformats.org/officeDocument/2006/relationships/notesSlide" Target="/ppt/notesSlides/notesSlide3.xml" Id="Rd84eb0298a744d3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9E17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6D0253-F8F0-4DC7-B007-3D77750BF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609725"/>
            <a:ext cx="714375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9300" b="1">
                <a:solidFill>
                  <a:srgbClr val="1022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9300" b="1">
                <a:solidFill>
                  <a:srgbClr val="102235"/>
                </a:solidFill>
                <a:latin typeface="Noto Sans CJK JP"/>
                <a:ea typeface="Noto Sans CJK JP"/>
                <a:cs typeface="Noto Sans CJK JP"/>
              </a:rPr>
              <a:t>受付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661ED6-8E3C-45E2-B500-7D3403777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3552825"/>
            <a:ext cx="723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3975" b="1">
                <a:solidFill>
                  <a:srgbClr val="1022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975" b="1">
                <a:solidFill>
                  <a:srgbClr val="102235"/>
                </a:solidFill>
                <a:latin typeface="Noto Sans CJK JP"/>
                <a:ea typeface="Noto Sans CJK JP"/>
                <a:cs typeface="Noto Sans CJK JP"/>
              </a:rPr>
              <a:t>REGISTRATION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683DE8-D25A-4A2A-8399-1E9DBD039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1666875"/>
            <a:ext cx="2952750" cy="3057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150" b="1">
                <a:solidFill>
                  <a:srgbClr val="102235"/>
                </a:solidFill>
                <a:latin typeface="DejaVu Sans"/>
                <a:ea typeface="DejaVu Sans"/>
                <a:cs typeface="DejaVu Sans"/>
              </a:defRPr>
            </a:pPr>
            <a:r>
              <a:rPr sz="21150" b="1">
                <a:solidFill>
                  <a:srgbClr val="102235"/>
                </a:solidFill>
                <a:latin typeface="DejaVu Sans"/>
                <a:ea typeface="DejaVu Sans"/>
                <a:cs typeface="DejaVu Sans"/>
              </a:rPr>
              <a:t>→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84DCAA-37BB-41CC-BC22-E4B48D41D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991225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1022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0">
                <a:solidFill>
                  <a:srgbClr val="102235"/>
                </a:solidFill>
                <a:latin typeface="Noto Sans CJK JP"/>
                <a:ea typeface="Noto Sans CJK JP"/>
                <a:cs typeface="Noto Sans CJK JP"/>
              </a:rPr>
              <a:t>みらいのまち展 2026（架空イベント）</a:t>
            </a:r>
          </a:p>
        </p:txBody>
      </p:sp>
    </p:spTree>
    <p:extLst>
      <p:ext uri="{BB962C8B-B14F-4D97-AF65-F5344CB8AC3E}">
        <p14:creationId xmlns:p14="http://schemas.microsoft.com/office/powerpoint/2010/main" val="58912397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9E17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65D6E6-34B2-468B-96ED-990E91EC3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609725"/>
            <a:ext cx="714375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9300" b="1">
                <a:solidFill>
                  <a:srgbClr val="1022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9300" b="1">
                <a:solidFill>
                  <a:srgbClr val="102235"/>
                </a:solidFill>
                <a:latin typeface="Noto Sans CJK JP"/>
                <a:ea typeface="Noto Sans CJK JP"/>
                <a:cs typeface="Noto Sans CJK JP"/>
              </a:rPr>
              <a:t>会場 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D09526-EFB9-4C97-B9C7-F3C714616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3552825"/>
            <a:ext cx="723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3975" b="1">
                <a:solidFill>
                  <a:srgbClr val="1022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975" b="1">
                <a:solidFill>
                  <a:srgbClr val="102235"/>
                </a:solidFill>
                <a:latin typeface="Noto Sans CJK JP"/>
                <a:ea typeface="Noto Sans CJK JP"/>
                <a:cs typeface="Noto Sans CJK JP"/>
              </a:rPr>
              <a:t>HALL 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9459A0-D63F-4A71-BC94-B98E4064D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1666875"/>
            <a:ext cx="2952750" cy="3057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150" b="1">
                <a:solidFill>
                  <a:srgbClr val="102235"/>
                </a:solidFill>
                <a:latin typeface="DejaVu Sans"/>
                <a:ea typeface="DejaVu Sans"/>
                <a:cs typeface="DejaVu Sans"/>
              </a:defRPr>
            </a:pPr>
            <a:r>
              <a:rPr sz="21150" b="1">
                <a:solidFill>
                  <a:srgbClr val="102235"/>
                </a:solidFill>
                <a:latin typeface="DejaVu Sans"/>
                <a:ea typeface="DejaVu Sans"/>
                <a:cs typeface="DejaVu Sans"/>
              </a:rPr>
              <a:t>↑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FEEC5B-F1FE-4BA1-BFEB-5350E41F1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991225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1022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0">
                <a:solidFill>
                  <a:srgbClr val="102235"/>
                </a:solidFill>
                <a:latin typeface="Noto Sans CJK JP"/>
                <a:ea typeface="Noto Sans CJK JP"/>
                <a:cs typeface="Noto Sans CJK JP"/>
              </a:rPr>
              <a:t>みらいのまち展 2026（架空イベント）</a:t>
            </a:r>
          </a:p>
        </p:txBody>
      </p:sp>
    </p:spTree>
    <p:extLst>
      <p:ext uri="{BB962C8B-B14F-4D97-AF65-F5344CB8AC3E}">
        <p14:creationId xmlns:p14="http://schemas.microsoft.com/office/powerpoint/2010/main" val="195256801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9E17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53FA2F-EB3E-4B73-9D26-E7AB42336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1609725"/>
            <a:ext cx="723900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9300" b="1">
                <a:solidFill>
                  <a:srgbClr val="1022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9300" b="1">
                <a:solidFill>
                  <a:srgbClr val="102235"/>
                </a:solidFill>
                <a:latin typeface="Noto Sans CJK JP"/>
                <a:ea typeface="Noto Sans CJK JP"/>
                <a:cs typeface="Noto Sans CJK JP"/>
              </a:rPr>
              <a:t>お手洗い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FD38E7-61F9-4733-9523-C2FEB2882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552825"/>
            <a:ext cx="6953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3975" b="1">
                <a:solidFill>
                  <a:srgbClr val="1022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975" b="1">
                <a:solidFill>
                  <a:srgbClr val="102235"/>
                </a:solidFill>
                <a:latin typeface="Noto Sans CJK JP"/>
                <a:ea typeface="Noto Sans CJK JP"/>
                <a:cs typeface="Noto Sans CJK JP"/>
              </a:rPr>
              <a:t>RESTROOMS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9613C1-BB88-438E-B8B7-DE7BEE496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666875"/>
            <a:ext cx="2952750" cy="3057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150" b="1">
                <a:solidFill>
                  <a:srgbClr val="102235"/>
                </a:solidFill>
                <a:latin typeface="DejaVu Sans"/>
                <a:ea typeface="DejaVu Sans"/>
                <a:cs typeface="DejaVu Sans"/>
              </a:defRPr>
            </a:pPr>
            <a:r>
              <a:rPr sz="21150" b="1">
                <a:solidFill>
                  <a:srgbClr val="102235"/>
                </a:solidFill>
                <a:latin typeface="DejaVu Sans"/>
                <a:ea typeface="DejaVu Sans"/>
                <a:cs typeface="DejaVu Sans"/>
              </a:rPr>
              <a:t>←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416471-DD89-46C7-BA92-55AAD8C05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991225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102235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0">
                <a:solidFill>
                  <a:srgbClr val="102235"/>
                </a:solidFill>
                <a:latin typeface="Noto Sans CJK JP"/>
                <a:ea typeface="Noto Sans CJK JP"/>
                <a:cs typeface="Noto Sans CJK JP"/>
              </a:rPr>
              <a:t>みらいのまち展 2026（架空イベント）</a:t>
            </a:r>
          </a:p>
        </p:txBody>
      </p:sp>
    </p:spTree>
    <p:extLst>
      <p:ext uri="{BB962C8B-B14F-4D97-AF65-F5344CB8AC3E}">
        <p14:creationId xmlns:p14="http://schemas.microsoft.com/office/powerpoint/2010/main" val="30113754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2026-09-25T02:19:08.0770000Z</dcterms:created>
  <dcterms:modified xsi:type="dcterms:W3CDTF">2026-09-25T02:19:08.0770000Z</dcterms:modified>
</coreProperties>
</file>